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2" autoAdjust="0"/>
  </p:normalViewPr>
  <p:slideViewPr>
    <p:cSldViewPr>
      <p:cViewPr>
        <p:scale>
          <a:sx n="75" d="100"/>
          <a:sy n="75" d="100"/>
        </p:scale>
        <p:origin x="-123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1608B4-AA3E-48CA-91A6-A0138B8D1119}" type="datetimeFigureOut">
              <a:rPr lang="ru-RU" smtClean="0"/>
              <a:pPr/>
              <a:t>18.11.2018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C3F42F-8918-41E0-8E8C-2294249D7D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3038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3F42F-8918-41E0-8E8C-2294249D7DAF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263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3F42F-8918-41E0-8E8C-2294249D7DAF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794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18.11.2018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18.11.2018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049288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Comic Sans MS" pitchFamily="66" charset="0"/>
              </a:rPr>
              <a:t>Человек собаке друг</a:t>
            </a:r>
            <a:endParaRPr lang="ru-RU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79388" y="260648"/>
            <a:ext cx="7854696" cy="1224136"/>
          </a:xfrm>
        </p:spPr>
        <p:txBody>
          <a:bodyPr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                      «Детский сад № 12 «Полянка»                                                                                </a:t>
            </a:r>
            <a:r>
              <a:rPr 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Тутаевского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муниципального района</a:t>
            </a:r>
          </a:p>
          <a:p>
            <a:endParaRPr lang="ru-RU" dirty="0"/>
          </a:p>
        </p:txBody>
      </p:sp>
      <p:pic>
        <p:nvPicPr>
          <p:cNvPr id="4" name="Picture 3" descr="C:\Users\User\Desktop\собаки\IMG_20181014_1212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481064"/>
            <a:ext cx="2949792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551140" y="3802898"/>
            <a:ext cx="33843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Составили:   </a:t>
            </a:r>
          </a:p>
          <a:p>
            <a:pPr algn="r"/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Ерпулева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Ольга Ивановна,   </a:t>
            </a:r>
          </a:p>
          <a:p>
            <a:pPr algn="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воспитатель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высшей категории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Тимофеева </a:t>
            </a:r>
            <a:r>
              <a:rPr lang="ru-RU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Наталья Алексеевна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                 воспитатель высшей категории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171572" y="6309320"/>
            <a:ext cx="1965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г. Тутаев, 2018 г.</a:t>
            </a:r>
          </a:p>
        </p:txBody>
      </p:sp>
    </p:spTree>
    <p:extLst>
      <p:ext uri="{BB962C8B-B14F-4D97-AF65-F5344CB8AC3E}">
        <p14:creationId xmlns:p14="http://schemas.microsoft.com/office/powerpoint/2010/main" val="123637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Comic Sans MS" pitchFamily="66" charset="0"/>
              </a:rPr>
              <a:t>Родители и дети группы «</a:t>
            </a:r>
            <a:r>
              <a:rPr lang="ru-RU" sz="2400" dirty="0" err="1" smtClean="0">
                <a:solidFill>
                  <a:srgbClr val="FF0000"/>
                </a:solidFill>
                <a:latin typeface="Comic Sans MS" pitchFamily="66" charset="0"/>
              </a:rPr>
              <a:t>Ежевичка</a:t>
            </a:r>
            <a:r>
              <a:rPr lang="ru-RU" sz="2400" dirty="0" smtClean="0">
                <a:solidFill>
                  <a:srgbClr val="FF0000"/>
                </a:solidFill>
                <a:latin typeface="Comic Sans MS" pitchFamily="66" charset="0"/>
              </a:rPr>
              <a:t>» 14 октября собрались посетить приют для собак и поучаствовать в программе « Право на жизнь»</a:t>
            </a:r>
            <a:endParaRPr lang="ru-RU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026" name="Picture 2" descr="C:\Users\User\Desktop\собаки\IMG_20181014_1138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396" y="2060848"/>
            <a:ext cx="6120680" cy="4590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88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548680"/>
            <a:ext cx="7632848" cy="151216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Comic Sans MS" pitchFamily="66" charset="0"/>
              </a:rPr>
              <a:t>Дети и взрослые знакомились с питомцами приюта.</a:t>
            </a:r>
            <a:endParaRPr lang="ru-RU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76872"/>
            <a:ext cx="2981242" cy="3974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172776"/>
            <a:ext cx="3024336" cy="4025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791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Comic Sans MS" pitchFamily="66" charset="0"/>
              </a:rPr>
              <a:t>Взрослые и дети позаботились о питомцах и принесли продукты для кормление животных</a:t>
            </a:r>
            <a:endParaRPr lang="ru-RU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168" y="2132856"/>
            <a:ext cx="3395663" cy="452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332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3968" y="2564904"/>
            <a:ext cx="4536504" cy="122413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Comic Sans MS" pitchFamily="66" charset="0"/>
              </a:rPr>
              <a:t>Я ищу хозяина</a:t>
            </a:r>
            <a:endParaRPr lang="ru-RU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3671808" cy="4895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082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Comic Sans MS" pitchFamily="66" charset="0"/>
              </a:rPr>
              <a:t>ВОЛОНТЕРЫ ПРИЮТА РАССКАЗАЛИ ДЕТЯМ О ЖИВОТНЫХ</a:t>
            </a:r>
            <a:endParaRPr lang="ru-RU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28467"/>
            <a:ext cx="2952328" cy="393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991407"/>
            <a:ext cx="3168352" cy="4224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037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28475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Comic Sans MS" pitchFamily="66" charset="0"/>
              </a:rPr>
              <a:t>Общение с животными доставило много радости детям и взрослым</a:t>
            </a:r>
            <a:endParaRPr lang="ru-RU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6147" name="Picture 3" descr="C:\Users\User\Desktop\собаки\IMG_20181014_1224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86600" y="-12115800"/>
            <a:ext cx="27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собаки\IMG_20181014_1224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112144"/>
            <a:ext cx="3402378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67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Comic Sans MS" pitchFamily="66" charset="0"/>
              </a:rPr>
              <a:t>Позаботимся о животных все вместе</a:t>
            </a:r>
            <a:endParaRPr lang="ru-RU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8194" name="Picture 2" descr="C:\Users\User\Desktop\собаки\IMG_20181014_12112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2596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собаки\IMG_20181014_1212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16832"/>
            <a:ext cx="3456384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83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Comic Sans MS" pitchFamily="66" charset="0"/>
              </a:rPr>
              <a:t>Давайте заботиться о братьях наших меньших</a:t>
            </a:r>
            <a:endParaRPr lang="ru-RU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32856"/>
            <a:ext cx="3348072" cy="44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6" y="2279223"/>
            <a:ext cx="3241154" cy="4317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673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135</TotalTime>
  <Words>118</Words>
  <Application>Microsoft Office PowerPoint</Application>
  <PresentationFormat>Экран (4:3)</PresentationFormat>
  <Paragraphs>17</Paragraphs>
  <Slides>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Поток</vt:lpstr>
      <vt:lpstr>Человек собаке друг</vt:lpstr>
      <vt:lpstr>Родители и дети группы «Ежевичка» 14 октября собрались посетить приют для собак и поучаствовать в программе « Право на жизнь»</vt:lpstr>
      <vt:lpstr>Дети и взрослые знакомились с питомцами приюта.</vt:lpstr>
      <vt:lpstr>Взрослые и дети позаботились о питомцах и принесли продукты для кормление животных</vt:lpstr>
      <vt:lpstr>Я ищу хозяина</vt:lpstr>
      <vt:lpstr>ВОЛОНТЕРЫ ПРИЮТА РАССКАЗАЛИ ДЕТЯМ О ЖИВОТНЫХ</vt:lpstr>
      <vt:lpstr>Общение с животными доставило много радости детям и взрослым</vt:lpstr>
      <vt:lpstr>Позаботимся о животных все вместе</vt:lpstr>
      <vt:lpstr>Давайте заботиться о братьях наших меньших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Женька</cp:lastModifiedBy>
  <cp:revision>15</cp:revision>
  <dcterms:created xsi:type="dcterms:W3CDTF">2018-10-18T10:23:57Z</dcterms:created>
  <dcterms:modified xsi:type="dcterms:W3CDTF">2018-11-18T13:19:12Z</dcterms:modified>
</cp:coreProperties>
</file>