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06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16D3-9B17-44A5-9BC8-F314B3247CC2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BB0E7-2710-4084-937C-E59856B82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B0E7-2710-4084-937C-E59856B824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398A-3811-42A3-AC4C-DF84A8B64C5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9EB0-BED0-4A2A-8553-58AA5C2ED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tya\Desktop\Usatyj_Nyan_-_Tema_iz_Usatogo_Nyanya_(iPlay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shabl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9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1c78_a6f25acf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86190"/>
            <a:ext cx="3933080" cy="2262474"/>
          </a:xfrm>
          <a:prstGeom prst="rect">
            <a:avLst/>
          </a:prstGeom>
        </p:spPr>
      </p:pic>
      <p:pic>
        <p:nvPicPr>
          <p:cNvPr id="6" name="Рисунок 5" descr="churk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00042"/>
            <a:ext cx="2220480" cy="1876237"/>
          </a:xfrm>
          <a:prstGeom prst="rect">
            <a:avLst/>
          </a:prstGeom>
        </p:spPr>
      </p:pic>
      <p:pic>
        <p:nvPicPr>
          <p:cNvPr id="7" name="Рисунок 6" descr="Butterflies_3_1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314266" y="400851"/>
            <a:ext cx="2016195" cy="1928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92880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упражнения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речи детей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Usatyj_Nyan_-_Tema_iz_Usatogo_Nya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Муниципальное дошкольное образовательное учреждение                       «Детский сад № 12 «Полянка»                                                                                </a:t>
            </a:r>
            <a:r>
              <a:rPr lang="ru-RU" b="1" dirty="0" err="1"/>
              <a:t>Тутаевского</a:t>
            </a:r>
            <a:r>
              <a:rPr lang="ru-RU" b="1" dirty="0"/>
              <a:t>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8166" y="6309320"/>
            <a:ext cx="179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г. Тутаев, </a:t>
            </a:r>
            <a:r>
              <a:rPr lang="ru-RU" b="1" dirty="0" smtClean="0"/>
              <a:t>2016 </a:t>
            </a:r>
            <a:r>
              <a:rPr lang="ru-RU" b="1" dirty="0"/>
              <a:t>г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7719" y="40402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mtClean="0"/>
              <a:t>Составили:   </a:t>
            </a:r>
            <a:endParaRPr lang="ru-RU" b="1" dirty="0"/>
          </a:p>
          <a:p>
            <a:pPr algn="ctr"/>
            <a:r>
              <a:rPr lang="ru-RU" b="1" dirty="0" err="1"/>
              <a:t>Ерпулева</a:t>
            </a:r>
            <a:r>
              <a:rPr lang="ru-RU" b="1" dirty="0"/>
              <a:t> Ольга </a:t>
            </a:r>
          </a:p>
          <a:p>
            <a:pPr algn="ctr"/>
            <a:r>
              <a:rPr lang="ru-RU" b="1" dirty="0"/>
              <a:t>Ивановна,   </a:t>
            </a:r>
          </a:p>
          <a:p>
            <a:pPr algn="ctr"/>
            <a:r>
              <a:rPr lang="ru-RU" b="1" dirty="0"/>
              <a:t>  воспитатель высшей категории</a:t>
            </a:r>
          </a:p>
          <a:p>
            <a:pPr algn="ctr"/>
            <a:r>
              <a:rPr lang="ru-RU" b="1" dirty="0"/>
              <a:t>             Тимофеева Наталья Алексеевна,                  воспитатель высшей категории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abl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0031" cy="6853482"/>
          </a:xfrm>
          <a:prstGeom prst="rect">
            <a:avLst/>
          </a:prstGeom>
        </p:spPr>
      </p:pic>
      <p:pic>
        <p:nvPicPr>
          <p:cNvPr id="1026" name="Picture 2" descr="G:\собрание\Camera\IMG_20160318_0929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1"/>
            <a:ext cx="6232019" cy="4245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Бабочку с цветка сдували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дыханье укрепляли!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63" cy="6858000"/>
          </a:xfrm>
          <a:prstGeom prst="rect">
            <a:avLst/>
          </a:prstGeom>
        </p:spPr>
      </p:pic>
      <p:pic>
        <p:nvPicPr>
          <p:cNvPr id="2050" name="Picture 2" descr="G:\собрание\Camera\IMG_20160318_091226_1C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160581" cy="43410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Пальчик, пальчик, мой дружок,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 мне пирожок!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6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x_e5246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28604"/>
            <a:ext cx="3095648" cy="232173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0" y="0"/>
            <a:ext cx="9156061" cy="6857999"/>
          </a:xfrm>
          <a:prstGeom prst="rect">
            <a:avLst/>
          </a:prstGeom>
        </p:spPr>
      </p:pic>
      <p:pic>
        <p:nvPicPr>
          <p:cNvPr id="4" name="Содержимое 3" descr="SAM_15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7467600" cy="4200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 пальчики играют,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 нам помогают!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031" cy="6853482"/>
          </a:xfrm>
          <a:prstGeom prst="rect">
            <a:avLst/>
          </a:prstGeom>
        </p:spPr>
      </p:pic>
      <p:pic>
        <p:nvPicPr>
          <p:cNvPr id="8" name="Содержимое 7" descr="SAM_15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7588976" cy="42687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игрушки доставали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крупу перебирали!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63" cy="6858000"/>
          </a:xfrm>
          <a:prstGeom prst="rect">
            <a:avLst/>
          </a:prstGeom>
        </p:spPr>
      </p:pic>
      <p:pic>
        <p:nvPicPr>
          <p:cNvPr id="4" name="Содержимое 3" descr="SAM_15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7747054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Кукла, кукла, покружись,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пальчиками подружись!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2" y="0"/>
            <a:ext cx="9156063" cy="6858000"/>
          </a:xfrm>
          <a:prstGeom prst="rect">
            <a:avLst/>
          </a:prstGeom>
        </p:spPr>
      </p:pic>
      <p:pic>
        <p:nvPicPr>
          <p:cNvPr id="4" name="Содержимое 3" descr="SAM_15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7358114" cy="4138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Скрепки дружно прикрепляли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узоры создавали!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2" y="0"/>
            <a:ext cx="9156063" cy="6858000"/>
          </a:xfrm>
          <a:prstGeom prst="rect">
            <a:avLst/>
          </a:prstGeom>
        </p:spPr>
      </p:pic>
      <p:pic>
        <p:nvPicPr>
          <p:cNvPr id="6" name="Содержимое 5" descr="SAM_15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14487"/>
            <a:ext cx="7286676" cy="40987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–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скрепки прикреплять!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63" cy="6858000"/>
          </a:xfrm>
          <a:prstGeom prst="rect">
            <a:avLst/>
          </a:prstGeom>
        </p:spPr>
      </p:pic>
      <p:pic>
        <p:nvPicPr>
          <p:cNvPr id="14" name="Содержимое 13" descr="SAM_15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366051" cy="4143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Глубоко вдыхаем – голос развиваем!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bl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Дует, дует ветерок,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закружился вот снежок!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1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7215238" cy="405857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bl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031" cy="6853482"/>
          </a:xfrm>
          <a:prstGeom prst="rect">
            <a:avLst/>
          </a:prstGeom>
        </p:spPr>
      </p:pic>
      <p:pic>
        <p:nvPicPr>
          <p:cNvPr id="6" name="Содержимое 5" descr="SAM_15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7239050" cy="4071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одежду постирали,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её мы всю назвали!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101</Words>
  <Application>Microsoft Office PowerPoint</Application>
  <PresentationFormat>Экран (4:3)</PresentationFormat>
  <Paragraphs>21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Игры и упражнения  для развития речи детей</vt:lpstr>
      <vt:lpstr>Вот как пальчики играют,  говорить нам помогают!</vt:lpstr>
      <vt:lpstr>Мы игрушки доставали  и крупу перебирали!</vt:lpstr>
      <vt:lpstr>Кукла, кукла, покружись, с пальчиками подружись!</vt:lpstr>
      <vt:lpstr>Скрепки дружно прикрепляли и узоры создавали!</vt:lpstr>
      <vt:lpstr>Раз, два, три, четыре, пять –  будем скрепки прикреплять!</vt:lpstr>
      <vt:lpstr>Глубоко вдыхаем – голос развиваем!</vt:lpstr>
      <vt:lpstr>Дует, дует ветерок,  закружился вот снежок!</vt:lpstr>
      <vt:lpstr>Мы одежду постирали,  и её мы всю назвали!</vt:lpstr>
      <vt:lpstr>Бабочку с цветка сдували  и дыханье укрепляли!</vt:lpstr>
      <vt:lpstr>Пальчик, пальчик, мой дружок, нарисуй мне пирожок!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упражнения для развития речи детей</dc:title>
  <dc:creator>Katya</dc:creator>
  <cp:lastModifiedBy>User</cp:lastModifiedBy>
  <cp:revision>13</cp:revision>
  <dcterms:created xsi:type="dcterms:W3CDTF">2016-03-20T11:23:28Z</dcterms:created>
  <dcterms:modified xsi:type="dcterms:W3CDTF">2018-10-24T12:13:17Z</dcterms:modified>
</cp:coreProperties>
</file>