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8" r:id="rId4"/>
    <p:sldId id="257" r:id="rId5"/>
    <p:sldId id="259" r:id="rId6"/>
    <p:sldId id="263" r:id="rId7"/>
    <p:sldId id="264" r:id="rId8"/>
    <p:sldId id="266" r:id="rId9"/>
    <p:sldId id="267" r:id="rId10"/>
    <p:sldId id="282" r:id="rId11"/>
    <p:sldId id="283" r:id="rId12"/>
    <p:sldId id="269" r:id="rId13"/>
    <p:sldId id="281" r:id="rId14"/>
    <p:sldId id="274" r:id="rId15"/>
    <p:sldId id="272" r:id="rId16"/>
    <p:sldId id="275" r:id="rId17"/>
    <p:sldId id="276" r:id="rId18"/>
    <p:sldId id="284" r:id="rId19"/>
    <p:sldId id="285" r:id="rId20"/>
    <p:sldId id="287" r:id="rId21"/>
    <p:sldId id="288" r:id="rId22"/>
    <p:sldId id="289" r:id="rId23"/>
    <p:sldId id="290" r:id="rId24"/>
    <p:sldId id="29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83" autoAdjust="0"/>
    <p:restoredTop sz="94622" autoAdjust="0"/>
  </p:normalViewPr>
  <p:slideViewPr>
    <p:cSldViewPr>
      <p:cViewPr varScale="1">
        <p:scale>
          <a:sx n="70" d="100"/>
          <a:sy n="70" d="100"/>
        </p:scale>
        <p:origin x="-133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Рисунок 1" descr="C:\Users\therazerfromsiberia.razor\Desktop\Новая папка (2)\IMG_20170913_114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517" y="2719884"/>
            <a:ext cx="5052053" cy="378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787296" y="565448"/>
            <a:ext cx="7746965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i="1" cap="none" spc="0" dirty="0" smtClean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ru-RU" sz="4000" b="1" i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Вместе </a:t>
            </a:r>
            <a:r>
              <a:rPr lang="ru-RU" sz="4000" b="1" i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весело играть – было летом</a:t>
            </a:r>
            <a:endParaRPr lang="ru-RU" sz="40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азноцветное лето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67544" y="260648"/>
            <a:ext cx="609600" cy="6096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779912" y="6010531"/>
            <a:ext cx="2664296" cy="847469"/>
          </a:xfrm>
        </p:spPr>
        <p:txBody>
          <a:bodyPr/>
          <a:lstStyle/>
          <a:p>
            <a:r>
              <a:rPr lang="ru-RU" sz="2000" dirty="0"/>
              <a:t>г</a:t>
            </a:r>
            <a:r>
              <a:rPr lang="ru-RU" sz="2000" dirty="0" smtClean="0"/>
              <a:t>.Тутаев 2017г.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95736" y="260648"/>
            <a:ext cx="4680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                      «Детский сад № 12 «Полянка»                                                                               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Тутаевского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55976" y="450912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Составили: 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Ерпулева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Ольга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Ивановна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  </a:t>
            </a:r>
          </a:p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 воспитатель высшей категории</a:t>
            </a:r>
          </a:p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Тимофеева Наталья Алексеевна,                  воспитатель высшей категории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300">
        <p:blinds dir="vert"/>
      </p:transition>
    </mc:Choice>
    <mc:Fallback xmlns="">
      <p:transition spd="slow" advClick="0" advTm="73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6096" y="1844824"/>
            <a:ext cx="3257544" cy="2911477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B050"/>
                </a:solidFill>
                <a:latin typeface="Comic Sans MS" pitchFamily="66" charset="0"/>
              </a:rPr>
              <a:t>За детьми ты наблюдай, если сможешь повторяй.</a:t>
            </a:r>
            <a:endParaRPr lang="ru-RU" sz="32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26626" name="Picture 2" descr="C:\Users\therazerfromsiberia.razor\Desktop\Новая папка (2)\IMG_20170703_095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877" y="285728"/>
            <a:ext cx="4714891" cy="62865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84168" y="1628800"/>
            <a:ext cx="2185974" cy="2840039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 smtClean="0">
                <a:solidFill>
                  <a:srgbClr val="00B0F0"/>
                </a:solidFill>
              </a:rPr>
              <a:t>За детьми мы наблюдали, все прекрасно выполняли.</a:t>
            </a:r>
            <a:endParaRPr lang="ru-RU" sz="2400" i="1" dirty="0">
              <a:solidFill>
                <a:srgbClr val="00B0F0"/>
              </a:solidFill>
            </a:endParaRPr>
          </a:p>
        </p:txBody>
      </p:sp>
      <p:pic>
        <p:nvPicPr>
          <p:cNvPr id="27650" name="Picture 2" descr="C:\Users\therazerfromsiberia.razor\Desktop\Новая папка (2)\IMG_20170703_1033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85728"/>
            <a:ext cx="4732750" cy="631033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300">
        <p:blinds dir="vert"/>
      </p:transition>
    </mc:Choice>
    <mc:Fallback xmlns="">
      <p:transition spd="slow" advClick="0" advTm="73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80112" y="692697"/>
            <a:ext cx="3178696" cy="37444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>
                <a:solidFill>
                  <a:srgbClr val="00B050"/>
                </a:solidFill>
              </a:rPr>
              <a:t>Зайчика мы отыскали, с ним и поиграли.</a:t>
            </a:r>
            <a:endParaRPr lang="ru-RU" sz="4400" dirty="0">
              <a:solidFill>
                <a:srgbClr val="00B050"/>
              </a:solidFill>
            </a:endParaRPr>
          </a:p>
        </p:txBody>
      </p:sp>
      <p:pic>
        <p:nvPicPr>
          <p:cNvPr id="14338" name="Picture 2" descr="C:\Users\therazerfromsiberia.razor\Desktop\Новая папка (2)\IMG_20170623_102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8103"/>
            <a:ext cx="4768469" cy="6357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300">
        <p:blinds dir="vert"/>
      </p:transition>
    </mc:Choice>
    <mc:Fallback xmlns="">
      <p:transition spd="slow" advClick="0" advTm="73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80112" y="1124744"/>
            <a:ext cx="3106688" cy="388843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Comic Sans MS" pitchFamily="66" charset="0"/>
              </a:rPr>
              <a:t>Мишка спрятался от нас, мы найдем его сейчас.</a:t>
            </a:r>
            <a:endParaRPr lang="ru-RU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5602" name="Picture 2" descr="C:\Users\therazerfromsiberia.razor\Desktop\Новая папка (2)\Новая папка\IMG_20170623_102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28178"/>
            <a:ext cx="4643452" cy="619126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68144" y="1340768"/>
            <a:ext cx="3275856" cy="3960440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 smtClean="0">
                <a:solidFill>
                  <a:srgbClr val="C00000"/>
                </a:solidFill>
                <a:latin typeface="Comic Sans MS" pitchFamily="66" charset="0"/>
              </a:rPr>
              <a:t>Чок</a:t>
            </a:r>
            <a:r>
              <a:rPr lang="ru-RU" sz="32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3200" dirty="0" err="1" smtClean="0">
                <a:solidFill>
                  <a:srgbClr val="C00000"/>
                </a:solidFill>
                <a:latin typeface="Comic Sans MS" pitchFamily="66" charset="0"/>
              </a:rPr>
              <a:t>чок</a:t>
            </a:r>
            <a:r>
              <a:rPr lang="ru-RU" sz="3200" dirty="0" smtClean="0">
                <a:solidFill>
                  <a:srgbClr val="C00000"/>
                </a:solidFill>
                <a:latin typeface="Comic Sans MS" pitchFamily="66" charset="0"/>
              </a:rPr>
              <a:t> перепрыгни, ручеек.</a:t>
            </a:r>
            <a:endParaRPr lang="ru-RU" sz="32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7410" name="Picture 2" descr="C:\Users\therazerfromsiberia.razor\Desktop\Новая папка (2)\IMG_20170623_1033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4804188" cy="640558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300">
        <p:blinds dir="vert"/>
      </p:transition>
    </mc:Choice>
    <mc:Fallback xmlns="">
      <p:transition spd="slow" advClick="0" advTm="73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24128" y="1196752"/>
            <a:ext cx="3240360" cy="3456384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 smtClean="0">
                <a:solidFill>
                  <a:srgbClr val="00B050"/>
                </a:solidFill>
                <a:latin typeface="Comic Sans MS" pitchFamily="66" charset="0"/>
              </a:rPr>
              <a:t>Прыгали старались в воде не закупались</a:t>
            </a:r>
            <a:r>
              <a:rPr lang="ru-RU" sz="2800" i="1" dirty="0" smtClean="0">
                <a:solidFill>
                  <a:srgbClr val="00B050"/>
                </a:solidFill>
                <a:latin typeface="Comic Sans MS" pitchFamily="66" charset="0"/>
              </a:rPr>
              <a:t>.</a:t>
            </a:r>
            <a:endParaRPr lang="ru-RU" sz="2800" i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8434" name="Picture 2" descr="C:\Users\therazerfromsiberia.razor\Desktop\Новая папка (2)\IMG_20170623_103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5228"/>
            <a:ext cx="4875626" cy="65008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300">
        <p:blinds dir="vert"/>
      </p:transition>
    </mc:Choice>
    <mc:Fallback xmlns="">
      <p:transition spd="slow" advClick="0" advTm="73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1720" y="5160969"/>
            <a:ext cx="4968552" cy="1697031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Comic Sans MS" pitchFamily="66" charset="0"/>
              </a:rPr>
              <a:t>Мой веселый звонкий мяч, ты куда помчался вскачь.</a:t>
            </a:r>
            <a:endParaRPr lang="ru-RU" sz="2800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0482" name="Picture 2" descr="C:\Users\therazerfromsiberia.razor\Desktop\Новая папка (2)\IMG_20170703_1029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3385688" cy="451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3151188"/>
            <a:ext cx="7523163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therazerfromsiberia.razor\Desktop\Новая папка (2)\IMG_20170703_103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206" y="260648"/>
            <a:ext cx="3599147" cy="451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300">
        <p:blinds dir="vert"/>
      </p:transition>
    </mc:Choice>
    <mc:Fallback xmlns="">
      <p:transition spd="slow" advClick="0" advTm="73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5013176"/>
            <a:ext cx="4608512" cy="1584175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Comic Sans MS" pitchFamily="66" charset="0"/>
              </a:rPr>
              <a:t>Дружно все играли, время не теряли.</a:t>
            </a:r>
            <a:endParaRPr lang="ru-RU" sz="32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21506" name="Picture 2" descr="C:\Users\therazerfromsiberia.razor\Desktop\Новая папка (2)\IMG_20170913_111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142852"/>
            <a:ext cx="3999388" cy="4582292"/>
          </a:xfrm>
          <a:prstGeom prst="rect">
            <a:avLst/>
          </a:prstGeom>
          <a:noFill/>
        </p:spPr>
      </p:pic>
      <p:pic>
        <p:nvPicPr>
          <p:cNvPr id="5" name="Picture 2" descr="C:\Users\therazerfromsiberia.razor\Desktop\Новая папка (2)\IMG_20170913_1113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2852"/>
            <a:ext cx="3672408" cy="45822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300">
        <p:blinds dir="vert"/>
      </p:transition>
    </mc:Choice>
    <mc:Fallback xmlns="">
      <p:transition spd="slow" advClick="0" advTm="73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5013176"/>
            <a:ext cx="3600400" cy="165618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Мухоморы не бери ,ведь опасные они.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User\Desktop\Новая папка\IMG_36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4"/>
            <a:ext cx="7056784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0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300">
        <p:blinds dir="vert"/>
      </p:transition>
    </mc:Choice>
    <mc:Fallback xmlns="">
      <p:transition spd="slow" advClick="0" advTm="73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686976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Comic Sans MS" pitchFamily="66" charset="0"/>
              </a:rPr>
              <a:t>В игры разные играли и грибы мы изучали</a:t>
            </a:r>
            <a:endParaRPr lang="ru-RU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User\Desktop\Новая папка\IMG_36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5"/>
            <a:ext cx="8208912" cy="501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5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300">
        <p:blinds dir="vert"/>
      </p:transition>
    </mc:Choice>
    <mc:Fallback xmlns="">
      <p:transition spd="slow" advClick="0" advTm="73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08104" y="1916832"/>
            <a:ext cx="3114668" cy="23399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i="1" dirty="0" smtClean="0">
                <a:solidFill>
                  <a:srgbClr val="FF0000"/>
                </a:solidFill>
              </a:rPr>
              <a:t>Вот и лето к нам пришло, стало жарко и тепло.</a:t>
            </a:r>
            <a:endParaRPr lang="ru-RU" sz="3600" i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IMG_20170609_110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520" y="339652"/>
            <a:ext cx="4691043" cy="6244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44" y="365760"/>
            <a:ext cx="3275856" cy="4863440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Comic Sans MS" pitchFamily="66" charset="0"/>
              </a:rPr>
              <a:t>К елке в гости мы пошли, много шишек там нашли</a:t>
            </a:r>
            <a:endParaRPr lang="ru-RU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5672688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280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300">
        <p:blinds dir="vert"/>
      </p:transition>
    </mc:Choice>
    <mc:Fallback xmlns="">
      <p:transition spd="slow" advClick="0" advTm="73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Новая папка\IMG_3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964488" cy="6476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24744"/>
            <a:ext cx="7632848" cy="122413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Comic Sans MS" pitchFamily="66" charset="0"/>
              </a:rPr>
              <a:t>Мы березку находили, хоровод вокруг водили.</a:t>
            </a:r>
            <a:endParaRPr lang="ru-RU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22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300">
        <p:blinds dir="vert"/>
      </p:transition>
    </mc:Choice>
    <mc:Fallback xmlns="">
      <p:transition spd="slow" advClick="0" advTm="73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Новая папка\IMG_37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"/>
            <a:ext cx="885698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90300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Comic Sans MS" pitchFamily="66" charset="0"/>
              </a:rPr>
              <a:t>У медведя во бору поиграли мы в игру</a:t>
            </a:r>
            <a:endParaRPr lang="ru-RU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39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300">
        <p:blinds dir="vert"/>
      </p:transition>
    </mc:Choice>
    <mc:Fallback xmlns="">
      <p:transition spd="slow" advClick="0" advTm="73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rgbClr val="00B0F0"/>
                </a:solidFill>
                <a:latin typeface="Comic Sans MS" pitchFamily="66" charset="0"/>
              </a:rPr>
              <a:t>От медведя убегали в лапы мы не попадали</a:t>
            </a:r>
            <a:endParaRPr lang="ru-RU" sz="2400" b="1" dirty="0">
              <a:solidFill>
                <a:srgbClr val="00B0F0"/>
              </a:solidFill>
              <a:latin typeface="Comic Sans MS" pitchFamily="66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851920" y="2132855"/>
            <a:ext cx="3240360" cy="57606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5" name="Picture 3" descr="C:\Users\User\Desktop\Новая папка\IMG_37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46521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29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733256"/>
            <a:ext cx="7848872" cy="79208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Спасибо за внимание</a:t>
            </a:r>
            <a:endParaRPr lang="ru-RU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6" name="Рисунок 1" descr="C:\Users\therazerfromsiberia.razor\Desktop\Новая папка (2)\IMG_20170913_114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531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890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300">
        <p:blinds dir="vert"/>
      </p:transition>
    </mc:Choice>
    <mc:Fallback xmlns="">
      <p:transition spd="slow" advClick="0" advTm="73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12160" y="1916832"/>
            <a:ext cx="2880320" cy="331236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i="1" dirty="0" smtClean="0">
                <a:solidFill>
                  <a:srgbClr val="00B050"/>
                </a:solidFill>
              </a:rPr>
              <a:t>Игрушки и грамота за</a:t>
            </a:r>
          </a:p>
          <a:p>
            <a:pPr algn="ctr">
              <a:buNone/>
            </a:pPr>
            <a:r>
              <a:rPr lang="ru-RU" sz="4400" i="1" dirty="0">
                <a:solidFill>
                  <a:srgbClr val="00B050"/>
                </a:solidFill>
              </a:rPr>
              <a:t>с</a:t>
            </a:r>
            <a:r>
              <a:rPr lang="ru-RU" sz="4400" i="1" dirty="0" smtClean="0">
                <a:solidFill>
                  <a:srgbClr val="00B050"/>
                </a:solidFill>
              </a:rPr>
              <a:t>пектакль.</a:t>
            </a:r>
            <a:endParaRPr lang="ru-RU" sz="4400" i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IMG_20170420_0932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706"/>
            <a:ext cx="5572164" cy="6383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300">
        <p:blinds dir="vert"/>
      </p:transition>
    </mc:Choice>
    <mc:Fallback xmlns="">
      <p:transition spd="slow" advClick="0" advTm="73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29398" y="1844824"/>
            <a:ext cx="2614602" cy="205422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i="1" dirty="0" smtClean="0">
                <a:solidFill>
                  <a:srgbClr val="7030A0"/>
                </a:solidFill>
              </a:rPr>
              <a:t>Очень рады</a:t>
            </a:r>
          </a:p>
          <a:p>
            <a:pPr marL="0" indent="0" algn="ctr">
              <a:buNone/>
            </a:pPr>
            <a:r>
              <a:rPr lang="ru-RU" sz="4000" i="1" dirty="0">
                <a:solidFill>
                  <a:srgbClr val="7030A0"/>
                </a:solidFill>
              </a:rPr>
              <a:t>м</a:t>
            </a:r>
            <a:r>
              <a:rPr lang="ru-RU" sz="4000" i="1" dirty="0" smtClean="0">
                <a:solidFill>
                  <a:srgbClr val="7030A0"/>
                </a:solidFill>
              </a:rPr>
              <a:t>ы наградам.</a:t>
            </a:r>
            <a:endParaRPr lang="ru-RU" sz="4000" i="1" dirty="0">
              <a:solidFill>
                <a:srgbClr val="7030A0"/>
              </a:solidFill>
            </a:endParaRPr>
          </a:p>
        </p:txBody>
      </p:sp>
      <p:pic>
        <p:nvPicPr>
          <p:cNvPr id="3074" name="Picture 2" descr="IMG_20170420_0939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04" y="620688"/>
            <a:ext cx="5751288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6096" y="2132856"/>
            <a:ext cx="3400420" cy="19827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Comic Sans MS" pitchFamily="66" charset="0"/>
              </a:rPr>
              <a:t>Отгадаем мы сейчас, что ты спрятала от нас!</a:t>
            </a:r>
            <a:endParaRPr lang="ru-RU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098" name="Picture 2" descr="IMG_20170609_1057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69104"/>
            <a:ext cx="4881572" cy="6517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300">
        <p:blinds dir="vert"/>
      </p:transition>
    </mc:Choice>
    <mc:Fallback xmlns="">
      <p:transition spd="slow" advClick="0" advTm="73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йй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40152" y="1340768"/>
            <a:ext cx="2606052" cy="24563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i="1" dirty="0" smtClean="0">
                <a:solidFill>
                  <a:srgbClr val="0070C0"/>
                </a:solidFill>
              </a:rPr>
              <a:t>Круг волшебный</a:t>
            </a:r>
          </a:p>
          <a:p>
            <a:pPr marL="0" indent="0" algn="ctr">
              <a:buNone/>
            </a:pPr>
            <a:r>
              <a:rPr lang="ru-RU" sz="3600" i="1" dirty="0">
                <a:solidFill>
                  <a:srgbClr val="0070C0"/>
                </a:solidFill>
              </a:rPr>
              <a:t>м</a:t>
            </a:r>
            <a:r>
              <a:rPr lang="ru-RU" sz="3600" i="1" dirty="0" smtClean="0">
                <a:solidFill>
                  <a:srgbClr val="0070C0"/>
                </a:solidFill>
              </a:rPr>
              <a:t>ы нашли , что там спрятано внутри</a:t>
            </a:r>
            <a:r>
              <a:rPr lang="ru-RU" sz="3200" i="1" dirty="0" smtClean="0">
                <a:solidFill>
                  <a:srgbClr val="0070C0"/>
                </a:solidFill>
              </a:rPr>
              <a:t>?</a:t>
            </a:r>
            <a:endParaRPr lang="ru-RU" sz="3200" i="1" dirty="0">
              <a:solidFill>
                <a:srgbClr val="0070C0"/>
              </a:solidFill>
            </a:endParaRPr>
          </a:p>
        </p:txBody>
      </p:sp>
      <p:pic>
        <p:nvPicPr>
          <p:cNvPr id="8194" name="Picture 2" descr="IMG_20170623_1015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14290"/>
            <a:ext cx="4843470" cy="648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300">
        <p:blinds dir="vert"/>
      </p:transition>
    </mc:Choice>
    <mc:Fallback xmlns="">
      <p:transition spd="slow" advClick="0" advTm="73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5386610"/>
          </a:xfrm>
        </p:spPr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Вот всё мы быстро</a:t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>отгадали, в сказку</a:t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>мы друзья попали!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IMG_20170623_1016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1396"/>
            <a:ext cx="4824757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300">
        <p:blinds dir="vert"/>
      </p:transition>
    </mc:Choice>
    <mc:Fallback xmlns="">
      <p:transition spd="slow" advClick="0" advTm="73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24128" y="1268760"/>
            <a:ext cx="3043230" cy="298291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000" dirty="0">
                <a:solidFill>
                  <a:srgbClr val="FF0000"/>
                </a:solidFill>
                <a:latin typeface="Comic Sans MS" pitchFamily="66" charset="0"/>
              </a:rPr>
              <a:t>Палочку волшебную, ты другу передай, и сказки какие знаешь, скорее называй.</a:t>
            </a:r>
          </a:p>
          <a:p>
            <a:endParaRPr lang="ru-RU" dirty="0"/>
          </a:p>
        </p:txBody>
      </p:sp>
      <p:pic>
        <p:nvPicPr>
          <p:cNvPr id="11266" name="Picture 2" descr="IMG_20170623_1019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4686046" cy="626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300">
        <p:blinds dir="vert"/>
      </p:transition>
    </mc:Choice>
    <mc:Fallback xmlns="">
      <p:transition spd="slow" advClick="0" advTm="73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96136" y="1756001"/>
            <a:ext cx="2900354" cy="341154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B0F0"/>
                </a:solidFill>
              </a:rPr>
              <a:t>Ты сердечко выбирай – свое имя называй.</a:t>
            </a:r>
            <a:endParaRPr lang="ru-RU" sz="3600" dirty="0">
              <a:solidFill>
                <a:srgbClr val="00B0F0"/>
              </a:solidFill>
            </a:endParaRPr>
          </a:p>
        </p:txBody>
      </p:sp>
      <p:pic>
        <p:nvPicPr>
          <p:cNvPr id="12290" name="Picture 2" descr="IMG_20170623_1020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4290"/>
            <a:ext cx="4876805" cy="649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251</TotalTime>
  <Words>235</Words>
  <Application>Microsoft Office PowerPoint</Application>
  <PresentationFormat>Экран (4:3)</PresentationFormat>
  <Paragraphs>35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Углы</vt:lpstr>
      <vt:lpstr>г.Тутаев 2017г.</vt:lpstr>
      <vt:lpstr>Презентация PowerPoint</vt:lpstr>
      <vt:lpstr>Презентация PowerPoint</vt:lpstr>
      <vt:lpstr>Презентация PowerPoint</vt:lpstr>
      <vt:lpstr>Презентация PowerPoint</vt:lpstr>
      <vt:lpstr>йй</vt:lpstr>
      <vt:lpstr>Вот всё мы быстро отгадали, в сказку мы друзья попали!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игры разные играли и грибы мы изучали</vt:lpstr>
      <vt:lpstr>К елке в гости мы пошли, много шишек там нашли</vt:lpstr>
      <vt:lpstr>Мы березку находили, хоровод вокруг водили.</vt:lpstr>
      <vt:lpstr>У медведя во бору поиграли мы в игру</vt:lpstr>
      <vt:lpstr>От медведя убегали в лапы мы не попадали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therazerfromsiberia</dc:creator>
  <cp:lastModifiedBy>User</cp:lastModifiedBy>
  <cp:revision>37</cp:revision>
  <dcterms:created xsi:type="dcterms:W3CDTF">2017-09-24T15:04:29Z</dcterms:created>
  <dcterms:modified xsi:type="dcterms:W3CDTF">2018-10-24T12:11:59Z</dcterms:modified>
</cp:coreProperties>
</file>