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-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26B5A-E77D-4E66-B900-51140ED10C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FD8E7-60EC-4753-8062-FBDCA0D2F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1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Начинаем наш день с зарядки. В качестве предметов</a:t>
            </a:r>
            <a:r>
              <a:rPr lang="ru-RU" baseline="0" dirty="0" smtClean="0"/>
              <a:t> для зарядки используем кубики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D8E7-60EC-4753-8062-FBDCA0D2FB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7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Познакомились с внешним видом(стороны, углы).</a:t>
            </a:r>
            <a:r>
              <a:rPr lang="ru-RU" baseline="0" dirty="0" smtClean="0"/>
              <a:t> Закрепляем понятия «большой, маленький». Игры «Покажи кубик», «Домик для кубика»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D8E7-60EC-4753-8062-FBDCA0D2FB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7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Закрепление знания цветов (красный, жёлтый, зелёный, синий). Игра</a:t>
            </a:r>
            <a:r>
              <a:rPr lang="ru-RU" baseline="0" dirty="0" smtClean="0"/>
              <a:t> «Подбери по цвету»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D8E7-60EC-4753-8062-FBDCA0D2FB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6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Конструирование,</a:t>
            </a:r>
            <a:r>
              <a:rPr lang="ru-RU" baseline="0" dirty="0" smtClean="0"/>
              <a:t> коллективная работа. Закрепление понятий «высокий, низкий»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D8E7-60EC-4753-8062-FBDCA0D2FB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28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Конструирование, коллективная работа. Закрепление понятий «длинный,</a:t>
            </a:r>
            <a:r>
              <a:rPr lang="ru-RU" baseline="0" dirty="0" smtClean="0"/>
              <a:t> короткий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D8E7-60EC-4753-8062-FBDCA0D2FB4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41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</a:t>
            </a:r>
            <a:r>
              <a:rPr lang="ru-RU" baseline="0" dirty="0" smtClean="0"/>
              <a:t> представления о материале, из которого сделаны кубики (дерево, ткань). Закрепление понятий «твёрдый, мягкий»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D8E7-60EC-4753-8062-FBDCA0D2FB4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23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Игры «Стучит-не стучит», определение твёрдости,</a:t>
            </a:r>
            <a:r>
              <a:rPr lang="ru-RU" baseline="0" dirty="0" smtClean="0"/>
              <a:t> мягкости наощупь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D8E7-60EC-4753-8062-FBDCA0D2FB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7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Использование кубиков в качестве </a:t>
            </a:r>
            <a:r>
              <a:rPr lang="ru-RU" dirty="0" err="1" smtClean="0"/>
              <a:t>тренажоров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D8E7-60EC-4753-8062-FBDCA0D2FB4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628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Использование кубиков в изодеятельности. Штампики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D8E7-60EC-4753-8062-FBDCA0D2FB4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3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F69B-1F2A-4387-AC8E-9ABC30711A8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D760-8B9D-46F4-BF47-E139BFAAB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1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F69B-1F2A-4387-AC8E-9ABC30711A8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D760-8B9D-46F4-BF47-E139BFAAB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2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F69B-1F2A-4387-AC8E-9ABC30711A8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D760-8B9D-46F4-BF47-E139BFAAB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32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F69B-1F2A-4387-AC8E-9ABC30711A8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D760-8B9D-46F4-BF47-E139BFAAB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6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F69B-1F2A-4387-AC8E-9ABC30711A8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D760-8B9D-46F4-BF47-E139BFAAB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9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F69B-1F2A-4387-AC8E-9ABC30711A8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D760-8B9D-46F4-BF47-E139BFAAB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0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F69B-1F2A-4387-AC8E-9ABC30711A8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D760-8B9D-46F4-BF47-E139BFAAB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9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F69B-1F2A-4387-AC8E-9ABC30711A8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D760-8B9D-46F4-BF47-E139BFAAB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40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F69B-1F2A-4387-AC8E-9ABC30711A8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D760-8B9D-46F4-BF47-E139BFAAB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F69B-1F2A-4387-AC8E-9ABC30711A8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D760-8B9D-46F4-BF47-E139BFAAB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1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F69B-1F2A-4387-AC8E-9ABC30711A8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D760-8B9D-46F4-BF47-E139BFAAB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6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DF69B-1F2A-4387-AC8E-9ABC30711A8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1D760-8B9D-46F4-BF47-E139BFAAB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994" y="956109"/>
            <a:ext cx="9144000" cy="2387600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Кубики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7932" y="3333751"/>
            <a:ext cx="4204299" cy="1655762"/>
          </a:xfrm>
        </p:spPr>
        <p:txBody>
          <a:bodyPr/>
          <a:lstStyle/>
          <a:p>
            <a:pPr algn="l"/>
            <a:r>
              <a:rPr lang="ru-RU" dirty="0" smtClean="0"/>
              <a:t>                                                                    </a:t>
            </a:r>
            <a:r>
              <a:rPr lang="ru-RU" dirty="0" smtClean="0"/>
              <a:t>Составили: </a:t>
            </a:r>
            <a:r>
              <a:rPr lang="ru-RU" dirty="0" smtClean="0"/>
              <a:t>Монахова Е. Ю</a:t>
            </a:r>
            <a:r>
              <a:rPr lang="ru-RU" dirty="0" smtClean="0"/>
              <a:t>., Якимова  Ж. Н., воспитатели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83092"/>
            <a:ext cx="8562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</a:t>
            </a:r>
          </a:p>
          <a:p>
            <a:pPr algn="ctr"/>
            <a:r>
              <a:rPr lang="ru-RU" dirty="0" smtClean="0"/>
              <a:t>«Детский сад  № 12 «Полянка» </a:t>
            </a:r>
          </a:p>
          <a:p>
            <a:pPr algn="ctr"/>
            <a:r>
              <a:rPr lang="ru-RU" dirty="0" smtClean="0"/>
              <a:t>Тутаевского муниципального района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37610" y="6198919"/>
            <a:ext cx="397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Тутаев, 2023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0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459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Дорожка здоровья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2" b="7806"/>
          <a:stretch/>
        </p:blipFill>
        <p:spPr>
          <a:xfrm>
            <a:off x="1652103" y="1471509"/>
            <a:ext cx="8765714" cy="500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46" y="266373"/>
            <a:ext cx="1875141" cy="10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Рисуем кубиками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r="4587" b="13528"/>
          <a:stretch/>
        </p:blipFill>
        <p:spPr>
          <a:xfrm>
            <a:off x="225629" y="1591294"/>
            <a:ext cx="5563159" cy="435338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79" y="1690688"/>
            <a:ext cx="5646168" cy="435338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551" y="5214168"/>
            <a:ext cx="2525655" cy="146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091" y="4198265"/>
            <a:ext cx="3960132" cy="2290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628" y="581891"/>
            <a:ext cx="11827824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Проект </a:t>
            </a:r>
            <a:r>
              <a:rPr lang="ru-RU" sz="2400" b="1" dirty="0" smtClean="0"/>
              <a:t>«Кубики»</a:t>
            </a:r>
          </a:p>
          <a:p>
            <a:pPr algn="just"/>
            <a:r>
              <a:rPr lang="ru-RU" sz="2400" b="1" dirty="0" smtClean="0"/>
              <a:t>Тип проекта: </a:t>
            </a:r>
            <a:r>
              <a:rPr lang="ru-RU" sz="2400" dirty="0" smtClean="0"/>
              <a:t>краткосрочный, 1 день; </a:t>
            </a:r>
            <a:r>
              <a:rPr lang="ru-RU" sz="2400" dirty="0" err="1" smtClean="0"/>
              <a:t>исследовательско</a:t>
            </a:r>
            <a:r>
              <a:rPr lang="ru-RU" sz="2400" dirty="0" smtClean="0"/>
              <a:t> -творческий; групповой</a:t>
            </a:r>
          </a:p>
          <a:p>
            <a:pPr algn="just"/>
            <a:r>
              <a:rPr lang="ru-RU" sz="2400" b="1" dirty="0" smtClean="0"/>
              <a:t>Цель проекта: </a:t>
            </a:r>
            <a:r>
              <a:rPr lang="ru-RU" sz="2400" dirty="0" smtClean="0"/>
              <a:t>формирование представлений детей о кубиках, их использовании</a:t>
            </a:r>
          </a:p>
          <a:p>
            <a:pPr algn="just"/>
            <a:r>
              <a:rPr lang="ru-RU" sz="2400" b="1" dirty="0" smtClean="0"/>
              <a:t>Задачи:</a:t>
            </a:r>
          </a:p>
          <a:p>
            <a:pPr algn="just"/>
            <a:r>
              <a:rPr lang="ru-RU" sz="2400" b="1" dirty="0" smtClean="0"/>
              <a:t>Образовательные:</a:t>
            </a:r>
          </a:p>
          <a:p>
            <a:pPr algn="just"/>
            <a:r>
              <a:rPr lang="ru-RU" sz="2400" dirty="0" smtClean="0"/>
              <a:t>Закрепить представление о внешнем виде кубика, его форме;</a:t>
            </a:r>
          </a:p>
          <a:p>
            <a:pPr algn="just"/>
            <a:r>
              <a:rPr lang="ru-RU" sz="2400" dirty="0" smtClean="0"/>
              <a:t>Закрепить понятия «большой-маленький», «высокий-низкий», «длинный-короткий», «твёрдый-мягкий»;</a:t>
            </a:r>
          </a:p>
          <a:p>
            <a:pPr algn="just"/>
            <a:r>
              <a:rPr lang="ru-RU" sz="2400" dirty="0" smtClean="0"/>
              <a:t>Закрепить знание основных цветов (красный, синий, жёлтый, зелёный).</a:t>
            </a:r>
          </a:p>
          <a:p>
            <a:pPr algn="just"/>
            <a:r>
              <a:rPr lang="ru-RU" sz="2400" b="1" dirty="0" smtClean="0"/>
              <a:t>Развивающие:</a:t>
            </a:r>
          </a:p>
          <a:p>
            <a:pPr algn="just"/>
            <a:r>
              <a:rPr lang="ru-RU" sz="2400" dirty="0"/>
              <a:t>Р</a:t>
            </a:r>
            <a:r>
              <a:rPr lang="ru-RU" sz="2400" dirty="0" smtClean="0"/>
              <a:t>азвивать у детей конструктивные навыки;  </a:t>
            </a:r>
          </a:p>
          <a:p>
            <a:pPr algn="just"/>
            <a:r>
              <a:rPr lang="ru-RU" sz="2400" dirty="0" smtClean="0"/>
              <a:t>Развивать фантазию, умение использовать кубики как предметы – заместители;</a:t>
            </a:r>
          </a:p>
          <a:p>
            <a:pPr algn="just"/>
            <a:r>
              <a:rPr lang="ru-RU" sz="2400" dirty="0" smtClean="0"/>
              <a:t>Совершенствовать физическое развитие детей.</a:t>
            </a:r>
          </a:p>
          <a:p>
            <a:pPr algn="just"/>
            <a:r>
              <a:rPr lang="ru-RU" sz="2400" b="1" dirty="0" smtClean="0"/>
              <a:t>Воспитательные:</a:t>
            </a:r>
          </a:p>
          <a:p>
            <a:pPr algn="just"/>
            <a:r>
              <a:rPr lang="ru-RU" sz="2400" dirty="0" smtClean="0"/>
              <a:t>Воспитывать у детей коммуникативные качества, желание играть вместе.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7589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80" y="0"/>
            <a:ext cx="10296896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Зарядка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27"/>
          <a:stretch/>
        </p:blipFill>
        <p:spPr>
          <a:xfrm>
            <a:off x="200893" y="1325563"/>
            <a:ext cx="5426379" cy="489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0" t="23896" r="13165" b="20866"/>
          <a:stretch/>
        </p:blipFill>
        <p:spPr>
          <a:xfrm>
            <a:off x="6851417" y="1325563"/>
            <a:ext cx="4661582" cy="489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89" y="5096948"/>
            <a:ext cx="2683133" cy="15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356" y="207373"/>
            <a:ext cx="10011889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Большой - маленький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3"/>
          <a:stretch/>
        </p:blipFill>
        <p:spPr>
          <a:xfrm>
            <a:off x="6840187" y="1701180"/>
            <a:ext cx="4415042" cy="4998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58" t="4849" r="18744" b="-1646"/>
          <a:stretch/>
        </p:blipFill>
        <p:spPr>
          <a:xfrm>
            <a:off x="-327172" y="1701180"/>
            <a:ext cx="6456218" cy="504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10"/>
          <a:stretch/>
        </p:blipFill>
        <p:spPr>
          <a:xfrm>
            <a:off x="1644276" y="167855"/>
            <a:ext cx="1716442" cy="140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7013" y="0"/>
            <a:ext cx="2042555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Цвет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44" y="1072418"/>
            <a:ext cx="6257650" cy="46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 r="14753"/>
          <a:stretch/>
        </p:blipFill>
        <p:spPr>
          <a:xfrm>
            <a:off x="822292" y="1072418"/>
            <a:ext cx="3583131" cy="545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79" y="5306464"/>
            <a:ext cx="2493173" cy="14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556" y="130629"/>
            <a:ext cx="7980218" cy="112815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Конструирование - высота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5" y="1258784"/>
            <a:ext cx="5491692" cy="4118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8"/>
          <a:stretch/>
        </p:blipFill>
        <p:spPr>
          <a:xfrm>
            <a:off x="6935011" y="1258784"/>
            <a:ext cx="4394899" cy="5031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5" t="-563" r="29711" b="-2307"/>
          <a:stretch/>
        </p:blipFill>
        <p:spPr>
          <a:xfrm flipH="1">
            <a:off x="5097138" y="4969785"/>
            <a:ext cx="1871054" cy="171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102" y="438587"/>
            <a:ext cx="9505207" cy="108065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Конструирование - длина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2137559"/>
            <a:ext cx="5616039" cy="4212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52" y="2137559"/>
            <a:ext cx="5608122" cy="4206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73"/>
          <a:stretch/>
        </p:blipFill>
        <p:spPr>
          <a:xfrm>
            <a:off x="10202312" y="328801"/>
            <a:ext cx="1587486" cy="130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544" y="391886"/>
            <a:ext cx="10515600" cy="116378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Твёрдый - мягкий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t="8624" r="16485"/>
          <a:stretch/>
        </p:blipFill>
        <p:spPr>
          <a:xfrm>
            <a:off x="471654" y="1448790"/>
            <a:ext cx="5260184" cy="466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t="8721" r="9980"/>
          <a:stretch/>
        </p:blipFill>
        <p:spPr>
          <a:xfrm>
            <a:off x="6741938" y="1436914"/>
            <a:ext cx="4744079" cy="467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83" y="5328460"/>
            <a:ext cx="2385562" cy="137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075" y="1724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Твёрдый - мягкий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4155"/>
          <a:stretch/>
        </p:blipFill>
        <p:spPr>
          <a:xfrm>
            <a:off x="1667529" y="1497971"/>
            <a:ext cx="3521988" cy="5049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4"/>
          <a:stretch/>
        </p:blipFill>
        <p:spPr>
          <a:xfrm>
            <a:off x="7368755" y="1497971"/>
            <a:ext cx="3283412" cy="5067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65" y="5189517"/>
            <a:ext cx="2679020" cy="15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179</TotalTime>
  <Words>290</Words>
  <Application>Microsoft Office PowerPoint</Application>
  <PresentationFormat>Широкоэкранный</PresentationFormat>
  <Paragraphs>49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Кубики</vt:lpstr>
      <vt:lpstr>Презентация PowerPoint</vt:lpstr>
      <vt:lpstr>Зарядка</vt:lpstr>
      <vt:lpstr>Большой - маленький</vt:lpstr>
      <vt:lpstr>Цвет</vt:lpstr>
      <vt:lpstr>Конструирование - высота</vt:lpstr>
      <vt:lpstr>Конструирование - длина</vt:lpstr>
      <vt:lpstr>Твёрдый - мягкий</vt:lpstr>
      <vt:lpstr>Твёрдый - мягкий</vt:lpstr>
      <vt:lpstr>Дорожка здоровья</vt:lpstr>
      <vt:lpstr>Рисуем кубиками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2023-04-03T14:59:57Z</dcterms:created>
  <dcterms:modified xsi:type="dcterms:W3CDTF">2023-04-18T16:51:20Z</dcterms:modified>
</cp:coreProperties>
</file>