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5" r:id="rId5"/>
    <p:sldId id="261" r:id="rId6"/>
    <p:sldId id="267" r:id="rId7"/>
    <p:sldId id="26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2945" autoAdjust="0"/>
  </p:normalViewPr>
  <p:slideViewPr>
    <p:cSldViewPr>
      <p:cViewPr varScale="1">
        <p:scale>
          <a:sx n="75" d="100"/>
          <a:sy n="75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tya\Desktop\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tya\Desktop\встреча гостей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150255" cy="6129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7971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встреча гостей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305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62" y="357166"/>
            <a:ext cx="8479627" cy="605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608247" cy="6119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ya\Desktop\встреча гостей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19</cp:revision>
  <dcterms:created xsi:type="dcterms:W3CDTF">2020-01-26T10:27:06Z</dcterms:created>
  <dcterms:modified xsi:type="dcterms:W3CDTF">2020-02-04T17:45:50Z</dcterms:modified>
</cp:coreProperties>
</file>