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A0"/>
    <a:srgbClr val="FDEA77"/>
    <a:srgbClr val="FCE8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75" autoAdjust="0"/>
  </p:normalViewPr>
  <p:slideViewPr>
    <p:cSldViewPr>
      <p:cViewPr varScale="1">
        <p:scale>
          <a:sx n="83" d="100"/>
          <a:sy n="83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826F2-066A-4EB9-9455-F018DB7F6F68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09359-5D57-4746-9704-C861D213C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09359-5D57-4746-9704-C861D213C64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09359-5D57-4746-9704-C861D213C6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3;&#1086;&#1089;&#1082;&#1091;&#1090;&#1085;&#1086;&#1077;%20&#1096;&#1080;&#1090;&#1100;&#1077;\&#1082;%20&#1087;&#1088;&#1077;&#1079;&#1077;&#1085;&#1090;&#1072;&#1094;&#1080;&#1080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История лоскутного одеяла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atya\Desktop\лоскутное шитьё\ш786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4095779" cy="2857520"/>
          </a:xfrm>
          <a:prstGeom prst="rect">
            <a:avLst/>
          </a:prstGeom>
          <a:noFill/>
        </p:spPr>
      </p:pic>
      <p:pic>
        <p:nvPicPr>
          <p:cNvPr id="4" name="Picture 2" descr="C:\Users\Katya\Desktop\лоскутное шитьё\ш98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857364"/>
            <a:ext cx="3933150" cy="2714644"/>
          </a:xfrm>
          <a:prstGeom prst="rect">
            <a:avLst/>
          </a:prstGeom>
          <a:noFill/>
        </p:spPr>
      </p:pic>
      <p:pic>
        <p:nvPicPr>
          <p:cNvPr id="6" name="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108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10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217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лоскутное шитьё\ш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572560" cy="6250825"/>
          </a:xfrm>
          <a:prstGeom prst="rect">
            <a:avLst/>
          </a:prstGeom>
          <a:noFill/>
          <a:ln cmpd="dbl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ya\Desktop\лоскутное шитьё\ш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8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tya\Desktop\лоскутное шитьё\ш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tya\Desktop\лоскутное шитьё\ш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tya\Desktop\лоскутное шитьё\ш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64492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tya\Desktop\лоскутное шитьё\ш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5</Words>
  <Application>Microsoft Office PowerPoint</Application>
  <PresentationFormat>Экран (4:3)</PresentationFormat>
  <Paragraphs>3</Paragraphs>
  <Slides>7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История лоскутного одеяла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лоскутного одеяла</dc:title>
  <dc:creator>Katya</dc:creator>
  <cp:lastModifiedBy>Irbis</cp:lastModifiedBy>
  <cp:revision>13</cp:revision>
  <dcterms:created xsi:type="dcterms:W3CDTF">2019-12-16T17:38:36Z</dcterms:created>
  <dcterms:modified xsi:type="dcterms:W3CDTF">2021-10-26T17:18:32Z</dcterms:modified>
</cp:coreProperties>
</file>