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rbis\Desktop\рголд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«Мамка»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Кукла Мамка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подарок и оберег материнству.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rbis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45638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Эту куклу традиционно ставят напротив входной двери, чтобы она встречала всех входящих и не пускала злые силы в 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blagoe21.ru/wp-content/uploads/b-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43" y="1600200"/>
            <a:ext cx="35561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Столбушка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закрутка»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/>
              <a:t> </a:t>
            </a:r>
            <a:r>
              <a:rPr lang="ru-RU" dirty="0" smtClean="0"/>
              <a:t>Это — самая древняя кукла, очень проста в изготовлении.</a:t>
            </a:r>
            <a:endParaRPr lang="ru-RU" dirty="0"/>
          </a:p>
        </p:txBody>
      </p:sp>
      <p:pic>
        <p:nvPicPr>
          <p:cNvPr id="5" name="Picture 2" descr="https://sovmuseum.com/_nw/14/808078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«Кубышка травница»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кукла наполнена душистой лекарственной травой. Подвешивали её там, где воздух застаивался, а также над колыбелью ребёнка.</a:t>
            </a:r>
          </a:p>
          <a:p>
            <a:endParaRPr lang="ru-RU" dirty="0"/>
          </a:p>
        </p:txBody>
      </p:sp>
      <p:pic>
        <p:nvPicPr>
          <p:cNvPr id="5" name="Picture 2" descr="https://ufologov.net/wp-content/uploads/6/d/2/6d2fc3e74be1cd161785c1fcef36878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98" y="1600200"/>
            <a:ext cx="33824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 здоровье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Целительная кукла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здоровье»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делается только из льняных ниток, так как люди считали, что лён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экологичен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забирает болезнь на себя, помогает человеку поправиться.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rbis\Desktop\ке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8600" cy="475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Свитана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Издавна в каждом семействе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лялька-мотанка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исполняла роль оберега, была символом мудрости,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three-needles.ru/wp-content/uploads/2018/10/1507794_10205373880693663_666514304219298759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Кукла «Купавка»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 празднику Аграфены Купальницы и Ивана Купалы создавалась обрядовая кукла Купавка.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un9-66.userapi.com/impf/c630125/v630125324/574e7/jf9hHUMzRX8.jpg?size=475x620&amp;quality=96&amp;sign=d9f7b00345b5ae26a5e19d69f8cd02ee&amp;c_uniq_tag=zzjkACS-QXVoXSaPnIiOR3mbYC9QpGiXZ1ifMapkgOQ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64" y="1600200"/>
            <a:ext cx="3467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Кукла «Неразлучники»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Кукла Неразлучники - символ и оберег крепкого семейного союза, поэтому делается как бы на одной руке, чтобы муж и жена шли по жизни рука об руку, были вместе в радости и беде.</a:t>
            </a:r>
            <a:endParaRPr lang="ru-RU" dirty="0"/>
          </a:p>
        </p:txBody>
      </p:sp>
      <p:pic>
        <p:nvPicPr>
          <p:cNvPr id="2050" name="Picture 2" descr="C:\Users\Irbis\Desktop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3"/>
            <a:ext cx="375608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Куколка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(другие названия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Зерновушка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"Горошинка") - это оберег на сытость и достаток в семье.</a:t>
            </a:r>
          </a:p>
          <a:p>
            <a:endParaRPr lang="ru-RU" dirty="0"/>
          </a:p>
        </p:txBody>
      </p:sp>
      <p:pic>
        <p:nvPicPr>
          <p:cNvPr id="3074" name="Picture 2" descr="C:\Users\Irbis\Desktop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86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Кукла «Берегиня»</vt:lpstr>
      <vt:lpstr>Кукла «Столбушка или закрутка»</vt:lpstr>
      <vt:lpstr>Кукла «Кубышка травница»</vt:lpstr>
      <vt:lpstr>Кукла «На здоровье»</vt:lpstr>
      <vt:lpstr>Кукла «Мотанка Свитана»</vt:lpstr>
      <vt:lpstr>Кукла «Купавка»</vt:lpstr>
      <vt:lpstr>Кукла «Неразлучники»</vt:lpstr>
      <vt:lpstr>Кукла «Крупеничка»</vt:lpstr>
      <vt:lpstr>Кукла «Мамка»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Берегиня.</dc:title>
  <dc:creator>Irbis</dc:creator>
  <cp:lastModifiedBy>Irbis</cp:lastModifiedBy>
  <cp:revision>9</cp:revision>
  <dcterms:created xsi:type="dcterms:W3CDTF">2021-10-20T07:43:19Z</dcterms:created>
  <dcterms:modified xsi:type="dcterms:W3CDTF">2021-10-20T08:31:30Z</dcterms:modified>
</cp:coreProperties>
</file>