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6" r:id="rId3"/>
    <p:sldId id="258" r:id="rId4"/>
    <p:sldId id="259" r:id="rId5"/>
    <p:sldId id="274" r:id="rId6"/>
    <p:sldId id="273" r:id="rId7"/>
    <p:sldId id="266" r:id="rId8"/>
    <p:sldId id="265" r:id="rId9"/>
    <p:sldId id="268" r:id="rId10"/>
    <p:sldId id="267" r:id="rId11"/>
    <p:sldId id="269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E6D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46" autoAdjust="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D9780-64E6-49AA-B9EF-55DB8AA4BFE8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77A03-F5D0-4ABA-BF28-50DC251D379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07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Русский народный костюм - хранитель истории.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Сегодня мы отправимся с вами в историю русской одежды. А встречает нас девица - красавица!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050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Давайте сравним рубаху с рубашкой.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1048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Народный сарафан и современный.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344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998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Нам, россиянам, русского костюма</a:t>
            </a:r>
            <a:b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Историю полезно очень знать!</a:t>
            </a:r>
            <a:b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Костюм о людях призовет подумать,</a:t>
            </a:r>
            <a:b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 быте, нравах может рассказать.</a:t>
            </a:r>
            <a:b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себе не станем  мы растить     невежду,</a:t>
            </a:r>
            <a:b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выставке пройдемся не спеша,</a:t>
            </a:r>
            <a:b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Рассмотрим русскую одежду:</a:t>
            </a:r>
            <a:b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правда ли проста и хороша!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-А где мы с вами можем увидеть русский народный костюм? (в музеях, на выставках, на картинах, в сказках, в фильмах, на народных праздниках)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Теперь садитесь по удобней. Мы с вами поговорим о старинном русском костюме. Я постараюсь вам о нем рассказать что-то интересное, то, что вы еще не знаете.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565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Посмотрите на картинку, что на ней изображено? Как называется эта одежда?  (Рубахи.)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Чем они отличаются? Чем украшены? Какие детали украшены вышивкой? (длинная и короткая – женская и мужская)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Основной одеждой, причем как у мужчин, так и у женщин, считалась рубаха. Мужские рубахи всегда шили свободного покроя. Рубаха доходила до колен и имела у ворота разрез – либо посредине груди, либо сбоку (косоворотка). Воротника у рубахи не было. Носили рубаху с  поясом.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Женская рубаха отличалась от мужской длиной, которая доходила до щиколотки, они шились из льняных тканей и украшались вышивкой.  Носили рубаху с нешироким поясом.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098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spc="10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</a:rPr>
              <a:t>.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-А что же носили с рубахой?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Поверх рубахи  замужние женщины обычно надевали Понёву – юбку не сшитую, а запахнутую вокруг фигуры и закрепленную вокруг талии шнуром – гашником. Понёва самая древняя деталь женского гардероба. Поверх понёвы повязывали передник, важную часть женского костюма.                        - Как вы думаете, почему он так называется? (надевается спереди)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616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вот красивый и удобный наряд – сарафан.  Его носили и молодые девушки, и замужние женщины.                                                                                           Сарафан распашная, широкая длинная одежда без рукавов, на лямках. Сарафаны шили из разных тканей, украшали вышивкой и тесьмой.</a:t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Сверху на сарафан надевалась душегрея – короткая, чуть ниже талии одежда с рукавами или без рукавов на лямках. Спереди душегрея застегивалась на пуговицу. Летняя более длинная, на зиму шили утепленную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более кроткую.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214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что же носили мужчины? Давайте посмотрим.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Обязательной частью одежды русских мужчин служили порты – неширокие, длинные штаны, суживающиеся к низу и доходящие до щиколоток.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- Для чего нужен был пояс?  Пояс был обязательной частью костюма.  Он оберегал хозяина, к нему подвешивались нож, ложка, гребень и специальная сумка, заменявшая карманы.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Поверх рубахи обычно надевали зипун. Зипун застегивался на пуговицы. Он доходил до колен, имел длинные узкие рукава. У зипуна не было воротника.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284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Два сапога - пора и оба на левую ногу. В те времена сапоги шились одинаковыми на обе наги и приобретали нужную форму только когда их разнашивали.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-Какая еще обувь вам знакома? (лапти, валенки)” В дорогу идти - пять пар плети”. - говорили в народе, носились лапти очень не долго. Почему?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606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Сижу верхом, не знаю на ком, знакомца встречу – соскочу, привечу! О чем эта загадка? Эта шапка называется колпак с отворотами и без. Шапку носили мужчины и при встрече, было принято снимать головной убор. А как называется фуражка с козырьком? (картуз)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- Что вы можете рассказать о женском головном уборе? Во  внешнем облике русской женщины велика была роль головного убора. Поскольку девушке позволялось появляться на людях с непокрытой головой, с волосами либо распущенными, либо заплетенными  в косу, форма ее головного убора предполагала оставлять волосы открытыми. Голова же замужней женщины должна была быть покрыта даже дома. Девушки носили кокошник, венчик, замужние женщины - кокошник, кичку, сороку.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86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Отгадайте загадки старого бабушкиного сундучка!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-Из лыка свито                                                  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Дырявое корыто (лапти)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-Дуйся не дуйся, 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Через голову суйся (рубаха)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По дороге шёл,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Две дороги нашёл,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обеим пошёл (порты)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Надену - ободом сведет,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Сниму - змеёю упадет. (пояс)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77A03-F5D0-4ABA-BF28-50DC251D3795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08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71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47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01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92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93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54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98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56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87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99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6403D-9F21-4CD6-B8D5-DA15DA0C2A7C}" type="datetimeFigureOut">
              <a:rPr lang="ru-RU" smtClean="0"/>
              <a:pPr/>
              <a:t>15.04.2020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FEC6E-78E6-442E-B76A-76A6587469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56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99592" y="1556792"/>
            <a:ext cx="7344816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> </a:t>
            </a:r>
          </a:p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> Молодец в кафтане, а</a:t>
            </a:r>
          </a:p>
          <a:p>
            <a:pPr algn="ctr"/>
            <a:r>
              <a:rPr lang="ru-RU" sz="6000" b="1" dirty="0">
                <a:solidFill>
                  <a:srgbClr val="FF0000"/>
                </a:solidFill>
                <a:latin typeface="Gabriola" panose="04040605051002020D02" pitchFamily="82" charset="0"/>
              </a:rPr>
              <a:t>д</a:t>
            </a:r>
            <a:r>
              <a:rPr lang="ru-RU" sz="6000" b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>евица в сарафане.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476672"/>
            <a:ext cx="7992888" cy="576064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9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похожи и чем отличаются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916832"/>
            <a:ext cx="3754760" cy="403244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2040" y="1916832"/>
            <a:ext cx="3754760" cy="4104456"/>
          </a:xfrm>
        </p:spPr>
      </p:pic>
    </p:spTree>
    <p:extLst>
      <p:ext uri="{BB962C8B-B14F-4D97-AF65-F5344CB8AC3E}">
        <p14:creationId xmlns:p14="http://schemas.microsoft.com/office/powerpoint/2010/main" val="3073583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похожи и чем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отличаются </a:t>
            </a:r>
            <a:b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сарафаны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1628800"/>
            <a:ext cx="2904548" cy="488600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6056" y="2276872"/>
            <a:ext cx="3379221" cy="3629000"/>
          </a:xfrm>
        </p:spPr>
      </p:pic>
    </p:spTree>
    <p:extLst>
      <p:ext uri="{BB962C8B-B14F-4D97-AF65-F5344CB8AC3E}">
        <p14:creationId xmlns:p14="http://schemas.microsoft.com/office/powerpoint/2010/main" val="3399852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76056" y="548680"/>
            <a:ext cx="3600400" cy="5328592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Давайте мы невеждами не будем !</a:t>
            </a:r>
            <a:br>
              <a:rPr lang="ru-RU" sz="36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Историю костюма не забудем !</a:t>
            </a:r>
            <a:endParaRPr lang="ru-RU" sz="36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764704"/>
            <a:ext cx="3944794" cy="5040560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655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55576" y="33148"/>
            <a:ext cx="8229600" cy="576064"/>
          </a:xfrm>
        </p:spPr>
        <p:txBody>
          <a:bodyPr anchor="t"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4788024" y="764703"/>
            <a:ext cx="3672408" cy="4680521"/>
          </a:xfrm>
        </p:spPr>
        <p:txBody>
          <a:bodyPr anchor="b">
            <a:normAutofit/>
          </a:bodyPr>
          <a:lstStyle/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</a:rPr>
              <a:t>Нам, россиянам, русского костюма</a:t>
            </a:r>
            <a:br>
              <a:rPr lang="ru-RU" b="1" i="1" dirty="0">
                <a:solidFill>
                  <a:srgbClr val="FF0000"/>
                </a:solidFill>
              </a:rPr>
            </a:br>
            <a:r>
              <a:rPr lang="ru-RU" b="1" i="1" dirty="0">
                <a:solidFill>
                  <a:srgbClr val="FF0000"/>
                </a:solidFill>
              </a:rPr>
              <a:t>Историю полезно очень знать!</a:t>
            </a:r>
            <a:br>
              <a:rPr lang="ru-RU" b="1" i="1" dirty="0">
                <a:solidFill>
                  <a:srgbClr val="FF0000"/>
                </a:solidFill>
              </a:rPr>
            </a:br>
            <a:r>
              <a:rPr lang="ru-RU" b="1" i="1" dirty="0">
                <a:solidFill>
                  <a:srgbClr val="FF0000"/>
                </a:solidFill>
              </a:rPr>
              <a:t>Костюм о людях призовет подумать,</a:t>
            </a:r>
            <a:br>
              <a:rPr lang="ru-RU" b="1" i="1" dirty="0">
                <a:solidFill>
                  <a:srgbClr val="FF0000"/>
                </a:solidFill>
              </a:rPr>
            </a:br>
            <a:r>
              <a:rPr lang="ru-RU" b="1" i="1" dirty="0">
                <a:solidFill>
                  <a:srgbClr val="FF0000"/>
                </a:solidFill>
              </a:rPr>
              <a:t>О быте, нравах может рассказать.</a:t>
            </a:r>
            <a:br>
              <a:rPr lang="ru-RU" b="1" i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2" name="Объект 11" descr="C:\Users\Саша\Desktop\Cj-s__UMGoU.jpg"/>
          <p:cNvPicPr>
            <a:picLocks noGrp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072306"/>
            <a:ext cx="3528392" cy="4713387"/>
          </a:xfrm>
          <a:prstGeom prst="rect">
            <a:avLst/>
          </a:prstGeom>
          <a:ln w="228600" cap="sq" cmpd="thickThin">
            <a:solidFill>
              <a:srgbClr val="FFC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395536" y="404664"/>
            <a:ext cx="8352928" cy="604867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16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>
                <a:solidFill>
                  <a:srgbClr val="FF0000"/>
                </a:solidFill>
              </a:rPr>
              <a:t>Основной одеждой </a:t>
            </a:r>
            <a:r>
              <a:rPr lang="ru-RU" sz="3200" b="1" dirty="0" smtClean="0">
                <a:solidFill>
                  <a:srgbClr val="FF0000"/>
                </a:solidFill>
              </a:rPr>
              <a:t>, </a:t>
            </a:r>
            <a:r>
              <a:rPr lang="ru-RU" sz="3200" b="1" dirty="0">
                <a:solidFill>
                  <a:srgbClr val="FF0000"/>
                </a:solidFill>
              </a:rPr>
              <a:t>причем как у мужчин, так и у женщин, считалась рубаха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1916832"/>
            <a:ext cx="3456384" cy="3456384"/>
          </a:xfrm>
          <a:ln w="57150">
            <a:noFill/>
            <a:prstDash val="dashDot"/>
          </a:ln>
        </p:spPr>
      </p:pic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064" y="1412776"/>
            <a:ext cx="3528392" cy="5028366"/>
          </a:xfrm>
          <a:ln w="38100">
            <a:noFill/>
            <a:prstDash val="dashDot"/>
          </a:ln>
        </p:spPr>
      </p:pic>
      <p:sp>
        <p:nvSpPr>
          <p:cNvPr id="12" name="TextBox 11"/>
          <p:cNvSpPr txBox="1"/>
          <p:nvPr/>
        </p:nvSpPr>
        <p:spPr>
          <a:xfrm>
            <a:off x="1475656" y="573325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рубаха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841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355976" y="404664"/>
            <a:ext cx="4104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Что же носили с              рубахой</a:t>
            </a:r>
            <a:r>
              <a:rPr lang="en-US" sz="4000" b="1" dirty="0" smtClean="0">
                <a:solidFill>
                  <a:srgbClr val="FF0000"/>
                </a:solidFill>
              </a:rPr>
              <a:t> ?        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79" y="2132856"/>
            <a:ext cx="2736305" cy="410445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260647"/>
            <a:ext cx="3744416" cy="626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687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096" y="548680"/>
            <a:ext cx="3024336" cy="2540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096" y="3618880"/>
            <a:ext cx="3168352" cy="27624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332656"/>
            <a:ext cx="3456384" cy="602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73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2852936"/>
            <a:ext cx="3312368" cy="3600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332656"/>
            <a:ext cx="3744416" cy="626469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548680"/>
            <a:ext cx="3888432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1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сапога- пара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3724" y="1340768"/>
            <a:ext cx="3672408" cy="4183970"/>
          </a:xfrm>
          <a:ln w="38100">
            <a:solidFill>
              <a:srgbClr val="00B050"/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253" y="1052736"/>
            <a:ext cx="2422585" cy="239576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4424919"/>
            <a:ext cx="2480318" cy="2199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611560" y="3501660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сапоги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816" y="5602841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лапти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35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Головные уборы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980727"/>
            <a:ext cx="1944216" cy="294660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2240" y="1074320"/>
            <a:ext cx="2181861" cy="18002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1895" y="1347523"/>
            <a:ext cx="3096344" cy="257980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4437112"/>
            <a:ext cx="2664296" cy="198628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8224" y="4081443"/>
            <a:ext cx="2116095" cy="23419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27229" y="4437112"/>
            <a:ext cx="2016224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90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504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Отгадайте загадки старого бабушкиного сундучка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708" y="4320497"/>
            <a:ext cx="1656184" cy="216933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3768" y="4453257"/>
            <a:ext cx="1872208" cy="203658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32" y="4356025"/>
            <a:ext cx="1800200" cy="216105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4509120"/>
            <a:ext cx="1944216" cy="203583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5576" y="1412776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лыка свито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Дырявое корыто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8104" y="1404004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Дуйся не дуйся, 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голову суйся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24922" y="2965229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дороге шёл,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 дороги нашёл,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обеим пошёл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60132" y="2996952"/>
            <a:ext cx="3089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Надену-ободом сведет,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Сниму-змеёю упадет.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1412776"/>
            <a:ext cx="2448272" cy="2784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7355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640</Words>
  <Application>Microsoft Office PowerPoint</Application>
  <PresentationFormat>Экран (4:3)</PresentationFormat>
  <Paragraphs>70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 </vt:lpstr>
      <vt:lpstr>Основной одеждой , причем как у мужчин, так и у женщин, считалась рубаха</vt:lpstr>
      <vt:lpstr>Презентация PowerPoint</vt:lpstr>
      <vt:lpstr>Презентация PowerPoint</vt:lpstr>
      <vt:lpstr>Презентация PowerPoint</vt:lpstr>
      <vt:lpstr>Два сапога- пара</vt:lpstr>
      <vt:lpstr>Головные уборы</vt:lpstr>
      <vt:lpstr>Отгадайте загадки старого бабушкиного сундучка </vt:lpstr>
      <vt:lpstr>Чем похожи и чем отличаются ?</vt:lpstr>
      <vt:lpstr>Чем похожи и чем отличаются  сарафаны?</vt:lpstr>
      <vt:lpstr>Давайте мы невеждами не будем ! Историю костюма не забудем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народный костюм</dc:title>
  <dc:creator>Инна</dc:creator>
  <cp:lastModifiedBy>User</cp:lastModifiedBy>
  <cp:revision>85</cp:revision>
  <dcterms:created xsi:type="dcterms:W3CDTF">2015-01-27T17:19:38Z</dcterms:created>
  <dcterms:modified xsi:type="dcterms:W3CDTF">2020-04-15T08:18:01Z</dcterms:modified>
</cp:coreProperties>
</file>