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7" r:id="rId6"/>
    <p:sldId id="260" r:id="rId7"/>
    <p:sldId id="270" r:id="rId8"/>
    <p:sldId id="268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титу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ya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514350"/>
            <a:ext cx="11430000" cy="788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ya\Desktop\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tya\Desktop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357188"/>
            <a:ext cx="9753600" cy="7572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tya\Desktop\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tya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683" y="0"/>
            <a:ext cx="91696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tya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295" y="0"/>
            <a:ext cx="934720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tya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tya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47638"/>
            <a:ext cx="9753600" cy="7153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5</cp:revision>
  <dcterms:created xsi:type="dcterms:W3CDTF">2020-02-03T17:41:26Z</dcterms:created>
  <dcterms:modified xsi:type="dcterms:W3CDTF">2020-02-04T17:58:32Z</dcterms:modified>
</cp:coreProperties>
</file>