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E5FCB-C7A9-4BEC-8CA5-8CBE692E266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3AA0-C564-46ED-B309-EB3EB7C5E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3AA0-C564-46ED-B309-EB3EB7C5E4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на Руси правило: шел хозяин к соседу: «Приходите, - говорил - люди добрые, помогите мне избу строить». «Непременно придем!» - отвечал сосед. Шел хозяин к другому соседу и тот ему не отказывал в помощи.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Наутро,  много мужиков  собиралось, и вместе с хозяином  начинали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А строили такие избы из деревянных бревен.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-Рубить избу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означает -  строить, а строили ее топорами. На Руси такие мастера были, что могли построить избу без одного гвоздя, так бревна подтесывали и подгоняли, что изба была прочной, никакому ветру неподвластной.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3AA0-C564-46ED-B309-EB3EB7C5E4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 избе была печь – матушка, печь-кормилица. Она обогревала жилище, кормила и лечила людей. Были в избе и горшки, чугунки, ухваты.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Печка — деревенская кормилица.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3AA0-C564-46ED-B309-EB3EB7C5E4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русской печи очень вкусно готовили щи, кашу, пекли хлеб, пироги.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3AA0-C564-46ED-B309-EB3EB7C5E4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bis\Desktop\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59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__1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80920" cy="5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piekt-uroka-vnutriennii-mir-russkoi-izby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6ea3bbfd3ac9d50eef746919b5cc4e9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648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3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5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ea3bbfd3ac9d50eef746919b5cc4e9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5608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98</Words>
  <Application>Microsoft Office PowerPoint</Application>
  <PresentationFormat>Экран (4:3)</PresentationFormat>
  <Paragraphs>10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</dc:creator>
  <cp:lastModifiedBy>Irbis</cp:lastModifiedBy>
  <cp:revision>8</cp:revision>
  <dcterms:created xsi:type="dcterms:W3CDTF">2021-01-15T08:09:28Z</dcterms:created>
  <dcterms:modified xsi:type="dcterms:W3CDTF">2021-01-17T18:07:37Z</dcterms:modified>
</cp:coreProperties>
</file>