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tya\Desktop\чай\ап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г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9550"/>
            <a:ext cx="5786478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нз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л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951"/>
            <a:ext cx="9144000" cy="6528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с оьс  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61428"/>
            <a:ext cx="8715436" cy="6410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ми с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енпго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753600" cy="741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чай\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028"/>
            <a:ext cx="9144000" cy="640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12</cp:revision>
  <dcterms:created xsi:type="dcterms:W3CDTF">2020-01-29T17:19:23Z</dcterms:created>
  <dcterms:modified xsi:type="dcterms:W3CDTF">2020-02-04T17:53:08Z</dcterms:modified>
</cp:coreProperties>
</file>